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1F43"/>
    <a:srgbClr val="202020"/>
    <a:srgbClr val="002F5F"/>
    <a:srgbClr val="1EA0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224" autoAdjust="0"/>
    <p:restoredTop sz="57827" autoAdjust="0"/>
  </p:normalViewPr>
  <p:slideViewPr>
    <p:cSldViewPr snapToGrid="0" snapToObjects="1">
      <p:cViewPr varScale="1">
        <p:scale>
          <a:sx n="81" d="100"/>
          <a:sy n="81" d="100"/>
        </p:scale>
        <p:origin x="30" y="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81" d="100"/>
          <a:sy n="81" d="100"/>
        </p:scale>
        <p:origin x="2022" y="102"/>
      </p:cViewPr>
      <p:guideLst>
        <p:guide orient="horz" pos="2905"/>
        <p:guide pos="2208"/>
      </p:guideLst>
    </p:cSldViewPr>
  </p:notesViewPr>
  <p:gridSpacing cx="76200" cy="76200"/>
</p:viewPr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1407</Words>
  <Application>Microsoft Office PowerPoint</Application>
  <PresentationFormat>Widescreen</PresentationFormat>
  <Paragraphs>142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.AppleSystemUIFont</vt:lpstr>
      <vt:lpstr>Arial</vt:lpstr>
      <vt:lpstr>Calibri</vt:lpstr>
      <vt:lpstr>Office Theme</vt:lpstr>
      <vt:lpstr>Recruiters and Voting</vt:lpstr>
      <vt:lpstr>Recruiting Personnel</vt:lpstr>
      <vt:lpstr>Background</vt:lpstr>
      <vt:lpstr>NVRA</vt:lpstr>
      <vt:lpstr>Voting Assistance</vt:lpstr>
      <vt:lpstr>Voting Assistance</vt:lpstr>
      <vt:lpstr>DD Form 2645</vt:lpstr>
      <vt:lpstr>DD Form 2645 </vt:lpstr>
      <vt:lpstr>DD Form 2645 </vt:lpstr>
      <vt:lpstr>Voting Assistance </vt:lpstr>
      <vt:lpstr>How to Do It </vt:lpstr>
      <vt:lpstr>How to Do It </vt:lpstr>
      <vt:lpstr>Voting Metrics Reports</vt:lpstr>
      <vt:lpstr>Voting Metrics Submission</vt:lpstr>
      <vt:lpstr>Stay Nonpartisan</vt:lpstr>
      <vt:lpstr>Recruiting Personnel</vt:lpstr>
      <vt:lpstr>Summary</vt:lpstr>
      <vt:lpstr>Resources</vt:lpstr>
      <vt:lpstr>Federal Voting Assistance Program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2020-01-15T21:42:21Z</dcterms:created>
  <dcterms:modified xsi:type="dcterms:W3CDTF">2021-05-18T14:20:11Z</dcterms:modified>
</cp:coreProperties>
</file>